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DD42-C98B-DB3C-20CE-7764D9D6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56243-C657-3D37-5531-D5C26BD7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1A-1AA5-40CA-BDAE-42A4D35111FF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7C98D-E9F7-C635-3671-E4768E37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D0EEA-F8A7-ECDF-78DA-6E3BC62C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42C3-8959-451C-BA26-5E0B1499A4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7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5FBB3-E040-53E2-6437-684A56F3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D9A2-BA62-E4A0-193B-2F7F383D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F491-2432-0EDC-13C6-413AAA7D4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AB1A-1AA5-40CA-BDAE-42A4D35111FF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B965D-F5C5-AE78-0390-2E55A9C39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71818-A9AE-DCA8-F56A-27B274323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D42C3-8959-451C-BA26-5E0B1499A4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4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1EF4B-563B-BFD8-3473-40C32136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4CCA3-7027-FB8A-0755-79FBCDA40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A560DD-54FC-ED34-6BD2-DDA20A60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BD4B4-5696-7D07-2DC1-FF8A646F3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369E5-87CA-2461-5347-128BDAE5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D3A8F-9795-2D67-F326-4356DDE09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7D0784-3819-C374-882D-4069EC85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71DA2-ACA4-67F7-EB6B-D9715619C8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A8CBAE-7285-AF4E-C507-92EF3631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E4D3D-8900-64D1-F59A-33858962A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718513-2CB1-FB95-E5F7-9AF745BB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4E4CF-DA0D-C817-B11B-7BC83A94F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0068AD-4E17-99F3-0053-F205B0B2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C926D-6E27-CDD3-D301-EE99FB75E9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E7F1C9-DB46-9326-4AFD-61A218DC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7BB8D-1DF2-2C8B-8EC0-D7C9094E1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502F37-450D-15AE-4DB2-B6F260CD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5EA22-D1AD-6903-8FE1-205B2776AA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5678F1-86D4-63FF-C2C7-7860689E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9F269-CD4E-4915-63FC-9F9A26C2A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795650-0100-2975-DEA6-F2E23553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5F413-DBBA-8487-7D4A-318890A38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0091C5-22F0-C13A-32E7-1F176D9E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95662-B0AA-8AE3-5421-FB78410DD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3EF165-7F9F-CE5B-EEBA-91D5E320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A5D66-3C79-5275-74C6-7D8259C4C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F10B82-DE1A-1DCB-95B7-93685C94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FB20F-2AAD-5A76-A581-0FD675C97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D9E18A-50E9-02B7-6E76-E3B85A11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2952B-FACE-418B-6D1E-4ED1B91F2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82CEA4-28C3-D783-CF5E-170A02FC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3A3B3-0874-84C3-03FB-1AFEEBC551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1D2A2-A99A-EC18-DD5D-E8773B8C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69AE5-587B-8F48-C162-37B4554D3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700690-B217-645B-4B2B-0FB8A376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ECC3B-B79B-F7EC-0FC6-56B105998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432D0F-C7FA-C3BC-4819-E2428BA7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AE438-63DB-BCE8-0D05-01FDAFC48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86790A-A960-14C9-E631-BBEA3E44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8A445-D3EF-9E2A-629E-7606EFCD65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5C776A-9504-F064-A46B-56C1BA9A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517C6-457E-EF19-F2D8-83C1F9805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C41605-583D-0AA1-1563-A0DFD3A9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66EBD-2A90-E66B-4DE9-4388EE3BE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0C523F-5B3C-BA72-1029-E0EAF06C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x-none" sz="2800" spc="-50">
                <a:latin typeface="HelveticaNeueLT Pro 55 Roman" panose="020B0604020202020204" pitchFamily="34" charset="77"/>
              </a:rPr>
              <a:t>Forever Aloe Vera Gel</a:t>
            </a:r>
            <a:endParaRPr lang="sv-SE" sz="2800" spc="-50" dirty="0">
              <a:latin typeface="HelveticaNeueLT Pro 55 Roman" panose="020B0604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F5E74-2CD5-E262-FFCD-570418F8D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A425E-2DE9-3D33-8037-BC986D8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8C653-545F-752F-46C1-F2D895F0E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8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7DE947-D9C5-B2F5-86A8-9628931A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9494B-FEFC-3403-0C31-DC5E18CC6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BFC4FE-9FE8-DDCC-252B-861583E2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C523-AC3B-C287-7A1C-F5738BF72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B8EE83-5FCA-3950-7E7D-8E81B8C8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3A43F-E23C-AD91-A207-6EC9CBE0E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0C57DE-C0CB-FE40-42C8-972AB2CA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1CC26-DE61-3F4A-B24F-26A96E2D68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A3FCCE-19DC-264A-1BD9-20CB53B5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758F2-574F-4A09-93B5-3E01B9745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DECFF5-F644-71EE-6B22-E5B62961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CB97C-2E2B-2641-3898-D128A4AF1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D6EF84-ADD8-BAD5-53B3-0B8283FC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B80BB-ABDF-6AE6-6D7A-45D3B8012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A011A9-F2E7-231F-342F-3E06C807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8793F-6D6D-6500-407F-DB1859534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24608C-8B27-1408-7263-C1AE1B14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A724F-A642-6CBE-C313-367A446D0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8DC86-CCFA-CFF4-4397-28B4904E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5E5C3-3C08-B33B-1F45-B166EA34D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1513B7-2B84-DE0C-A173-989C3CCA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E9A8B-62F2-83D2-807A-3C041EC9E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DF81E0-6437-2D41-8B91-FF97D0C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A2FA5-E821-EAFC-11FB-797531574C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6ADD16-7150-5E41-E9A8-CBEB8513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658A5-BDC9-03DB-DD50-47232A49E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687E02-B8AF-441E-7BB8-D2E238F5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94382-4991-3998-BC61-0A1F2B1B93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45EA4B-2838-20B3-656D-B0BF05E6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383DB-774A-87A4-EB39-888536855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(16:9)</PresentationFormat>
  <Paragraphs>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HelveticaNeueLT Pro 55 Roman</vt:lpstr>
      <vt:lpstr>Office Theme</vt:lpstr>
      <vt:lpstr>PowerPoint Presentation</vt:lpstr>
      <vt:lpstr>PowerPoint Presentation</vt:lpstr>
      <vt:lpstr>Forever Aloe Vera Gel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Nenad Kostic</dc:creator>
  <cp:lastModifiedBy>Nenad Kostic</cp:lastModifiedBy>
  <cp:revision>1</cp:revision>
  <dcterms:created xsi:type="dcterms:W3CDTF">2023-05-31T08:32:53Z</dcterms:created>
  <dcterms:modified xsi:type="dcterms:W3CDTF">2023-05-31T08:32:53Z</dcterms:modified>
</cp:coreProperties>
</file>